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03A34C-29CA-4E44-A75D-796486EFF45C}" type="doc">
      <dgm:prSet loTypeId="urn:microsoft.com/office/officeart/2005/8/layout/radial6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ED60EDC-052C-451D-9EB5-AE604EF857BB}">
      <dgm:prSet phldrT="[Texto]"/>
      <dgm:spPr/>
      <dgm:t>
        <a:bodyPr/>
        <a:lstStyle/>
        <a:p>
          <a:r>
            <a:rPr lang="es-ES" dirty="0" smtClean="0"/>
            <a:t>Corrientes Idealistas</a:t>
          </a:r>
          <a:endParaRPr lang="es-ES" dirty="0"/>
        </a:p>
      </dgm:t>
    </dgm:pt>
    <dgm:pt modelId="{7087840F-FC7D-49A0-B25C-02748F99CC38}" type="parTrans" cxnId="{88E3B75D-2A32-4183-8FDD-A4DFB8F91A1F}">
      <dgm:prSet/>
      <dgm:spPr/>
      <dgm:t>
        <a:bodyPr/>
        <a:lstStyle/>
        <a:p>
          <a:endParaRPr lang="es-ES"/>
        </a:p>
      </dgm:t>
    </dgm:pt>
    <dgm:pt modelId="{689EB73C-4C77-423F-AE7B-F96A36EE3EAB}" type="sibTrans" cxnId="{88E3B75D-2A32-4183-8FDD-A4DFB8F91A1F}">
      <dgm:prSet/>
      <dgm:spPr/>
      <dgm:t>
        <a:bodyPr/>
        <a:lstStyle/>
        <a:p>
          <a:endParaRPr lang="es-ES"/>
        </a:p>
      </dgm:t>
    </dgm:pt>
    <dgm:pt modelId="{600DD49C-019E-4D1F-86C1-BC4C9BBDE714}">
      <dgm:prSet phldrT="[Texto]"/>
      <dgm:spPr/>
      <dgm:t>
        <a:bodyPr/>
        <a:lstStyle/>
        <a:p>
          <a:r>
            <a:rPr lang="es-MX" dirty="0" smtClean="0">
              <a:latin typeface="+mj-lt"/>
            </a:rPr>
            <a:t>Idealismo platónico</a:t>
          </a:r>
          <a:endParaRPr lang="es-ES" dirty="0"/>
        </a:p>
      </dgm:t>
    </dgm:pt>
    <dgm:pt modelId="{714392A7-37A0-42D1-A7F5-523CD0642E42}" type="parTrans" cxnId="{65143807-5B82-4131-8C12-21B4A78590D5}">
      <dgm:prSet/>
      <dgm:spPr/>
      <dgm:t>
        <a:bodyPr/>
        <a:lstStyle/>
        <a:p>
          <a:endParaRPr lang="es-ES"/>
        </a:p>
      </dgm:t>
    </dgm:pt>
    <dgm:pt modelId="{EB4F83B4-72A9-48C2-B532-FA5790E4E7EA}" type="sibTrans" cxnId="{65143807-5B82-4131-8C12-21B4A78590D5}">
      <dgm:prSet/>
      <dgm:spPr/>
      <dgm:t>
        <a:bodyPr/>
        <a:lstStyle/>
        <a:p>
          <a:endParaRPr lang="es-ES"/>
        </a:p>
      </dgm:t>
    </dgm:pt>
    <dgm:pt modelId="{7636C9AE-E656-4A61-98A2-750AC6EA0ED6}">
      <dgm:prSet phldrT="[Texto]"/>
      <dgm:spPr/>
      <dgm:t>
        <a:bodyPr/>
        <a:lstStyle/>
        <a:p>
          <a:r>
            <a:rPr lang="es-MX" dirty="0" smtClean="0">
              <a:latin typeface="+mj-lt"/>
            </a:rPr>
            <a:t>Idealismo objetivo o lógico-trascendental</a:t>
          </a:r>
          <a:endParaRPr lang="es-ES" dirty="0"/>
        </a:p>
      </dgm:t>
    </dgm:pt>
    <dgm:pt modelId="{84A639DF-F0B2-4CDC-88EA-93AA597E03FA}" type="parTrans" cxnId="{088DB1BA-CEA1-4C12-9A05-F16E0CDB43AD}">
      <dgm:prSet/>
      <dgm:spPr/>
      <dgm:t>
        <a:bodyPr/>
        <a:lstStyle/>
        <a:p>
          <a:endParaRPr lang="es-ES"/>
        </a:p>
      </dgm:t>
    </dgm:pt>
    <dgm:pt modelId="{E9C22AA8-F871-43DA-A75B-F604FF52E575}" type="sibTrans" cxnId="{088DB1BA-CEA1-4C12-9A05-F16E0CDB43AD}">
      <dgm:prSet/>
      <dgm:spPr/>
      <dgm:t>
        <a:bodyPr/>
        <a:lstStyle/>
        <a:p>
          <a:endParaRPr lang="es-ES"/>
        </a:p>
      </dgm:t>
    </dgm:pt>
    <dgm:pt modelId="{B5036C1B-23B2-4A3F-A606-2F208923036A}">
      <dgm:prSet phldrT="[Texto]"/>
      <dgm:spPr/>
      <dgm:t>
        <a:bodyPr/>
        <a:lstStyle/>
        <a:p>
          <a:r>
            <a:rPr lang="es-MX" dirty="0" smtClean="0">
              <a:latin typeface="+mj-lt"/>
            </a:rPr>
            <a:t>Idealismo trascendental</a:t>
          </a:r>
          <a:endParaRPr lang="es-ES" dirty="0"/>
        </a:p>
      </dgm:t>
    </dgm:pt>
    <dgm:pt modelId="{87C2155C-EC7C-432D-B234-7652353419E5}" type="parTrans" cxnId="{472058B7-2E9B-484D-AA01-509310362253}">
      <dgm:prSet/>
      <dgm:spPr/>
      <dgm:t>
        <a:bodyPr/>
        <a:lstStyle/>
        <a:p>
          <a:endParaRPr lang="es-ES"/>
        </a:p>
      </dgm:t>
    </dgm:pt>
    <dgm:pt modelId="{1C70C5A8-721E-4E9D-B2BB-19881E7660F7}" type="sibTrans" cxnId="{472058B7-2E9B-484D-AA01-509310362253}">
      <dgm:prSet/>
      <dgm:spPr/>
      <dgm:t>
        <a:bodyPr/>
        <a:lstStyle/>
        <a:p>
          <a:endParaRPr lang="es-ES"/>
        </a:p>
      </dgm:t>
    </dgm:pt>
    <dgm:pt modelId="{D3D7E6FA-0DB3-4EBB-82E9-D3E9D9E77E48}">
      <dgm:prSet phldrT="[Texto]"/>
      <dgm:spPr/>
      <dgm:t>
        <a:bodyPr/>
        <a:lstStyle/>
        <a:p>
          <a:r>
            <a:rPr lang="es-MX" dirty="0" smtClean="0">
              <a:latin typeface="+mj-lt"/>
            </a:rPr>
            <a:t>Idealismo alemán</a:t>
          </a:r>
          <a:endParaRPr lang="es-ES" dirty="0"/>
        </a:p>
      </dgm:t>
    </dgm:pt>
    <dgm:pt modelId="{8BC1CA45-B6D0-4D94-9C08-E539F68E49BC}" type="parTrans" cxnId="{27234656-6720-4CAC-8C7F-C2F90D7B8499}">
      <dgm:prSet/>
      <dgm:spPr/>
      <dgm:t>
        <a:bodyPr/>
        <a:lstStyle/>
        <a:p>
          <a:endParaRPr lang="es-ES"/>
        </a:p>
      </dgm:t>
    </dgm:pt>
    <dgm:pt modelId="{2FA5589F-E41E-4DE6-9F1E-6357EA79FC75}" type="sibTrans" cxnId="{27234656-6720-4CAC-8C7F-C2F90D7B8499}">
      <dgm:prSet/>
      <dgm:spPr/>
      <dgm:t>
        <a:bodyPr/>
        <a:lstStyle/>
        <a:p>
          <a:endParaRPr lang="es-ES"/>
        </a:p>
      </dgm:t>
    </dgm:pt>
    <dgm:pt modelId="{8CBCF8D0-7FAF-4F4C-8A62-0C20E4BC237A}" type="pres">
      <dgm:prSet presAssocID="{2F03A34C-29CA-4E44-A75D-796486EFF45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AC22F69-8590-4D36-81BE-69A8AB2E533B}" type="pres">
      <dgm:prSet presAssocID="{EED60EDC-052C-451D-9EB5-AE604EF857BB}" presName="centerShape" presStyleLbl="node0" presStyleIdx="0" presStyleCnt="1"/>
      <dgm:spPr/>
      <dgm:t>
        <a:bodyPr/>
        <a:lstStyle/>
        <a:p>
          <a:endParaRPr lang="es-ES"/>
        </a:p>
      </dgm:t>
    </dgm:pt>
    <dgm:pt modelId="{9FBC4B4D-7E45-4498-B649-4AD76BE38D65}" type="pres">
      <dgm:prSet presAssocID="{600DD49C-019E-4D1F-86C1-BC4C9BBDE71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1A4E49-E707-4DFF-9BAF-9F4B9AC8D5D0}" type="pres">
      <dgm:prSet presAssocID="{600DD49C-019E-4D1F-86C1-BC4C9BBDE714}" presName="dummy" presStyleCnt="0"/>
      <dgm:spPr/>
    </dgm:pt>
    <dgm:pt modelId="{E2824E7D-1676-4030-B098-AFB7D0A72BD6}" type="pres">
      <dgm:prSet presAssocID="{EB4F83B4-72A9-48C2-B532-FA5790E4E7EA}" presName="sibTrans" presStyleLbl="sibTrans2D1" presStyleIdx="0" presStyleCnt="4"/>
      <dgm:spPr/>
      <dgm:t>
        <a:bodyPr/>
        <a:lstStyle/>
        <a:p>
          <a:endParaRPr lang="es-ES"/>
        </a:p>
      </dgm:t>
    </dgm:pt>
    <dgm:pt modelId="{DCC05FFE-1C10-43D4-A971-5C0ACE55AC8A}" type="pres">
      <dgm:prSet presAssocID="{7636C9AE-E656-4A61-98A2-750AC6EA0ED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68F8A3-E247-4B99-A387-1AAAE86AB82C}" type="pres">
      <dgm:prSet presAssocID="{7636C9AE-E656-4A61-98A2-750AC6EA0ED6}" presName="dummy" presStyleCnt="0"/>
      <dgm:spPr/>
    </dgm:pt>
    <dgm:pt modelId="{4C7BD4A9-DD86-4FEF-8470-99C66341D8DF}" type="pres">
      <dgm:prSet presAssocID="{E9C22AA8-F871-43DA-A75B-F604FF52E575}" presName="sibTrans" presStyleLbl="sibTrans2D1" presStyleIdx="1" presStyleCnt="4"/>
      <dgm:spPr/>
      <dgm:t>
        <a:bodyPr/>
        <a:lstStyle/>
        <a:p>
          <a:endParaRPr lang="es-ES"/>
        </a:p>
      </dgm:t>
    </dgm:pt>
    <dgm:pt modelId="{DFEAF2CF-122A-4AAB-9F2D-8A75F0AC62D1}" type="pres">
      <dgm:prSet presAssocID="{B5036C1B-23B2-4A3F-A606-2F208923036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CE7F7B-5BD2-4E36-BEC6-D91BD9FC5295}" type="pres">
      <dgm:prSet presAssocID="{B5036C1B-23B2-4A3F-A606-2F208923036A}" presName="dummy" presStyleCnt="0"/>
      <dgm:spPr/>
    </dgm:pt>
    <dgm:pt modelId="{F2594FD7-4BFE-43E1-811A-B7A869EF5355}" type="pres">
      <dgm:prSet presAssocID="{1C70C5A8-721E-4E9D-B2BB-19881E7660F7}" presName="sibTrans" presStyleLbl="sibTrans2D1" presStyleIdx="2" presStyleCnt="4"/>
      <dgm:spPr/>
      <dgm:t>
        <a:bodyPr/>
        <a:lstStyle/>
        <a:p>
          <a:endParaRPr lang="es-ES"/>
        </a:p>
      </dgm:t>
    </dgm:pt>
    <dgm:pt modelId="{272B5763-CCB4-4400-A855-EDAEBC59185E}" type="pres">
      <dgm:prSet presAssocID="{D3D7E6FA-0DB3-4EBB-82E9-D3E9D9E77E4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11647B-3903-45CF-8124-AF18D268E99D}" type="pres">
      <dgm:prSet presAssocID="{D3D7E6FA-0DB3-4EBB-82E9-D3E9D9E77E48}" presName="dummy" presStyleCnt="0"/>
      <dgm:spPr/>
    </dgm:pt>
    <dgm:pt modelId="{3F9407E5-1DF9-4B02-94EE-899CA3CF4713}" type="pres">
      <dgm:prSet presAssocID="{2FA5589F-E41E-4DE6-9F1E-6357EA79FC75}" presName="sibTrans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0D25596D-D36C-491E-95FF-EEFB8A5C2CE6}" type="presOf" srcId="{600DD49C-019E-4D1F-86C1-BC4C9BBDE714}" destId="{9FBC4B4D-7E45-4498-B649-4AD76BE38D65}" srcOrd="0" destOrd="0" presId="urn:microsoft.com/office/officeart/2005/8/layout/radial6"/>
    <dgm:cxn modelId="{88E3B75D-2A32-4183-8FDD-A4DFB8F91A1F}" srcId="{2F03A34C-29CA-4E44-A75D-796486EFF45C}" destId="{EED60EDC-052C-451D-9EB5-AE604EF857BB}" srcOrd="0" destOrd="0" parTransId="{7087840F-FC7D-49A0-B25C-02748F99CC38}" sibTransId="{689EB73C-4C77-423F-AE7B-F96A36EE3EAB}"/>
    <dgm:cxn modelId="{1935AB88-4D2C-4FED-846D-18B005C8A3C5}" type="presOf" srcId="{1C70C5A8-721E-4E9D-B2BB-19881E7660F7}" destId="{F2594FD7-4BFE-43E1-811A-B7A869EF5355}" srcOrd="0" destOrd="0" presId="urn:microsoft.com/office/officeart/2005/8/layout/radial6"/>
    <dgm:cxn modelId="{5237E234-CEEE-46A0-A975-A4184901BC6B}" type="presOf" srcId="{B5036C1B-23B2-4A3F-A606-2F208923036A}" destId="{DFEAF2CF-122A-4AAB-9F2D-8A75F0AC62D1}" srcOrd="0" destOrd="0" presId="urn:microsoft.com/office/officeart/2005/8/layout/radial6"/>
    <dgm:cxn modelId="{65143807-5B82-4131-8C12-21B4A78590D5}" srcId="{EED60EDC-052C-451D-9EB5-AE604EF857BB}" destId="{600DD49C-019E-4D1F-86C1-BC4C9BBDE714}" srcOrd="0" destOrd="0" parTransId="{714392A7-37A0-42D1-A7F5-523CD0642E42}" sibTransId="{EB4F83B4-72A9-48C2-B532-FA5790E4E7EA}"/>
    <dgm:cxn modelId="{DD77D672-BD55-4070-AEBC-9A58D8AD4152}" type="presOf" srcId="{D3D7E6FA-0DB3-4EBB-82E9-D3E9D9E77E48}" destId="{272B5763-CCB4-4400-A855-EDAEBC59185E}" srcOrd="0" destOrd="0" presId="urn:microsoft.com/office/officeart/2005/8/layout/radial6"/>
    <dgm:cxn modelId="{9445D724-619B-4FFC-A0C9-45751E5644DA}" type="presOf" srcId="{7636C9AE-E656-4A61-98A2-750AC6EA0ED6}" destId="{DCC05FFE-1C10-43D4-A971-5C0ACE55AC8A}" srcOrd="0" destOrd="0" presId="urn:microsoft.com/office/officeart/2005/8/layout/radial6"/>
    <dgm:cxn modelId="{088DB1BA-CEA1-4C12-9A05-F16E0CDB43AD}" srcId="{EED60EDC-052C-451D-9EB5-AE604EF857BB}" destId="{7636C9AE-E656-4A61-98A2-750AC6EA0ED6}" srcOrd="1" destOrd="0" parTransId="{84A639DF-F0B2-4CDC-88EA-93AA597E03FA}" sibTransId="{E9C22AA8-F871-43DA-A75B-F604FF52E575}"/>
    <dgm:cxn modelId="{324AD355-F541-47E0-AE7E-68AD16BF8AFB}" type="presOf" srcId="{2FA5589F-E41E-4DE6-9F1E-6357EA79FC75}" destId="{3F9407E5-1DF9-4B02-94EE-899CA3CF4713}" srcOrd="0" destOrd="0" presId="urn:microsoft.com/office/officeart/2005/8/layout/radial6"/>
    <dgm:cxn modelId="{27234656-6720-4CAC-8C7F-C2F90D7B8499}" srcId="{EED60EDC-052C-451D-9EB5-AE604EF857BB}" destId="{D3D7E6FA-0DB3-4EBB-82E9-D3E9D9E77E48}" srcOrd="3" destOrd="0" parTransId="{8BC1CA45-B6D0-4D94-9C08-E539F68E49BC}" sibTransId="{2FA5589F-E41E-4DE6-9F1E-6357EA79FC75}"/>
    <dgm:cxn modelId="{5396CBCA-D379-4780-8BA9-3519D9F1DE3E}" type="presOf" srcId="{E9C22AA8-F871-43DA-A75B-F604FF52E575}" destId="{4C7BD4A9-DD86-4FEF-8470-99C66341D8DF}" srcOrd="0" destOrd="0" presId="urn:microsoft.com/office/officeart/2005/8/layout/radial6"/>
    <dgm:cxn modelId="{1980C750-CFA8-4BDA-A7EC-895F964FF65A}" type="presOf" srcId="{EED60EDC-052C-451D-9EB5-AE604EF857BB}" destId="{5AC22F69-8590-4D36-81BE-69A8AB2E533B}" srcOrd="0" destOrd="0" presId="urn:microsoft.com/office/officeart/2005/8/layout/radial6"/>
    <dgm:cxn modelId="{073F96E5-DCF6-47FA-ACFB-56514B5EDA2C}" type="presOf" srcId="{EB4F83B4-72A9-48C2-B532-FA5790E4E7EA}" destId="{E2824E7D-1676-4030-B098-AFB7D0A72BD6}" srcOrd="0" destOrd="0" presId="urn:microsoft.com/office/officeart/2005/8/layout/radial6"/>
    <dgm:cxn modelId="{E4CA8E88-6958-403D-9F25-0A652073F5A9}" type="presOf" srcId="{2F03A34C-29CA-4E44-A75D-796486EFF45C}" destId="{8CBCF8D0-7FAF-4F4C-8A62-0C20E4BC237A}" srcOrd="0" destOrd="0" presId="urn:microsoft.com/office/officeart/2005/8/layout/radial6"/>
    <dgm:cxn modelId="{472058B7-2E9B-484D-AA01-509310362253}" srcId="{EED60EDC-052C-451D-9EB5-AE604EF857BB}" destId="{B5036C1B-23B2-4A3F-A606-2F208923036A}" srcOrd="2" destOrd="0" parTransId="{87C2155C-EC7C-432D-B234-7652353419E5}" sibTransId="{1C70C5A8-721E-4E9D-B2BB-19881E7660F7}"/>
    <dgm:cxn modelId="{18326533-4D9D-4C90-8706-F5EEAD976D23}" type="presParOf" srcId="{8CBCF8D0-7FAF-4F4C-8A62-0C20E4BC237A}" destId="{5AC22F69-8590-4D36-81BE-69A8AB2E533B}" srcOrd="0" destOrd="0" presId="urn:microsoft.com/office/officeart/2005/8/layout/radial6"/>
    <dgm:cxn modelId="{6941F37A-3672-4941-AF09-5C8FD92ADB63}" type="presParOf" srcId="{8CBCF8D0-7FAF-4F4C-8A62-0C20E4BC237A}" destId="{9FBC4B4D-7E45-4498-B649-4AD76BE38D65}" srcOrd="1" destOrd="0" presId="urn:microsoft.com/office/officeart/2005/8/layout/radial6"/>
    <dgm:cxn modelId="{BB401F28-92C6-4997-AC8B-A9DFC202150C}" type="presParOf" srcId="{8CBCF8D0-7FAF-4F4C-8A62-0C20E4BC237A}" destId="{4D1A4E49-E707-4DFF-9BAF-9F4B9AC8D5D0}" srcOrd="2" destOrd="0" presId="urn:microsoft.com/office/officeart/2005/8/layout/radial6"/>
    <dgm:cxn modelId="{EEB22C7D-F796-4BD9-92BC-E292955CA01A}" type="presParOf" srcId="{8CBCF8D0-7FAF-4F4C-8A62-0C20E4BC237A}" destId="{E2824E7D-1676-4030-B098-AFB7D0A72BD6}" srcOrd="3" destOrd="0" presId="urn:microsoft.com/office/officeart/2005/8/layout/radial6"/>
    <dgm:cxn modelId="{DE07759F-D1B8-4F88-94CA-4F3EC1767724}" type="presParOf" srcId="{8CBCF8D0-7FAF-4F4C-8A62-0C20E4BC237A}" destId="{DCC05FFE-1C10-43D4-A971-5C0ACE55AC8A}" srcOrd="4" destOrd="0" presId="urn:microsoft.com/office/officeart/2005/8/layout/radial6"/>
    <dgm:cxn modelId="{68DF7F14-7D9C-4017-A98E-AE0B521B33CE}" type="presParOf" srcId="{8CBCF8D0-7FAF-4F4C-8A62-0C20E4BC237A}" destId="{7C68F8A3-E247-4B99-A387-1AAAE86AB82C}" srcOrd="5" destOrd="0" presId="urn:microsoft.com/office/officeart/2005/8/layout/radial6"/>
    <dgm:cxn modelId="{5E88F5B4-5DA9-4F7D-B452-CBB978ACA7F9}" type="presParOf" srcId="{8CBCF8D0-7FAF-4F4C-8A62-0C20E4BC237A}" destId="{4C7BD4A9-DD86-4FEF-8470-99C66341D8DF}" srcOrd="6" destOrd="0" presId="urn:microsoft.com/office/officeart/2005/8/layout/radial6"/>
    <dgm:cxn modelId="{6EC0E0BC-773A-4804-A120-C18674B02748}" type="presParOf" srcId="{8CBCF8D0-7FAF-4F4C-8A62-0C20E4BC237A}" destId="{DFEAF2CF-122A-4AAB-9F2D-8A75F0AC62D1}" srcOrd="7" destOrd="0" presId="urn:microsoft.com/office/officeart/2005/8/layout/radial6"/>
    <dgm:cxn modelId="{EE63F8BC-EC08-43EA-A274-EB9CAAAC6ABF}" type="presParOf" srcId="{8CBCF8D0-7FAF-4F4C-8A62-0C20E4BC237A}" destId="{77CE7F7B-5BD2-4E36-BEC6-D91BD9FC5295}" srcOrd="8" destOrd="0" presId="urn:microsoft.com/office/officeart/2005/8/layout/radial6"/>
    <dgm:cxn modelId="{1AD99FE0-A8FF-4E9B-B66A-57845189C437}" type="presParOf" srcId="{8CBCF8D0-7FAF-4F4C-8A62-0C20E4BC237A}" destId="{F2594FD7-4BFE-43E1-811A-B7A869EF5355}" srcOrd="9" destOrd="0" presId="urn:microsoft.com/office/officeart/2005/8/layout/radial6"/>
    <dgm:cxn modelId="{3AE90B2B-420F-422E-9012-5EF122533F00}" type="presParOf" srcId="{8CBCF8D0-7FAF-4F4C-8A62-0C20E4BC237A}" destId="{272B5763-CCB4-4400-A855-EDAEBC59185E}" srcOrd="10" destOrd="0" presId="urn:microsoft.com/office/officeart/2005/8/layout/radial6"/>
    <dgm:cxn modelId="{46B0DC13-1BD9-4482-AEBC-3EE73CF777A1}" type="presParOf" srcId="{8CBCF8D0-7FAF-4F4C-8A62-0C20E4BC237A}" destId="{0111647B-3903-45CF-8124-AF18D268E99D}" srcOrd="11" destOrd="0" presId="urn:microsoft.com/office/officeart/2005/8/layout/radial6"/>
    <dgm:cxn modelId="{30D02B2D-088B-4E9F-B34F-6AB1AD634F4D}" type="presParOf" srcId="{8CBCF8D0-7FAF-4F4C-8A62-0C20E4BC237A}" destId="{3F9407E5-1DF9-4B02-94EE-899CA3CF471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407E5-1DF9-4B02-94EE-899CA3CF4713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594FD7-4BFE-43E1-811A-B7A869EF5355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5">
            <a:hueOff val="662110"/>
            <a:satOff val="384"/>
            <a:lumOff val="3791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7BD4A9-DD86-4FEF-8470-99C66341D8DF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5">
            <a:hueOff val="331055"/>
            <a:satOff val="192"/>
            <a:lumOff val="1895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824E7D-1676-4030-B098-AFB7D0A72BD6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C22F69-8590-4D36-81BE-69A8AB2E533B}">
      <dsp:nvSpPr>
        <dsp:cNvPr id="0" name=""/>
        <dsp:cNvSpPr/>
      </dsp:nvSpPr>
      <dsp:spPr>
        <a:xfrm>
          <a:off x="3104554" y="1749888"/>
          <a:ext cx="1918890" cy="191889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Corrientes Idealistas</a:t>
          </a:r>
          <a:endParaRPr lang="es-ES" sz="2500" kern="1200" dirty="0"/>
        </a:p>
      </dsp:txBody>
      <dsp:txXfrm>
        <a:off x="3385569" y="2030903"/>
        <a:ext cx="1356860" cy="1356860"/>
      </dsp:txXfrm>
    </dsp:sp>
    <dsp:sp modelId="{9FBC4B4D-7E45-4498-B649-4AD76BE38D65}">
      <dsp:nvSpPr>
        <dsp:cNvPr id="0" name=""/>
        <dsp:cNvSpPr/>
      </dsp:nvSpPr>
      <dsp:spPr>
        <a:xfrm>
          <a:off x="3392388" y="2458"/>
          <a:ext cx="1343223" cy="1343223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+mj-lt"/>
            </a:rPr>
            <a:t>Idealismo platónico</a:t>
          </a:r>
          <a:endParaRPr lang="es-ES" sz="1400" kern="1200" dirty="0"/>
        </a:p>
      </dsp:txBody>
      <dsp:txXfrm>
        <a:off x="3589098" y="199168"/>
        <a:ext cx="949803" cy="949803"/>
      </dsp:txXfrm>
    </dsp:sp>
    <dsp:sp modelId="{DCC05FFE-1C10-43D4-A971-5C0ACE55AC8A}">
      <dsp:nvSpPr>
        <dsp:cNvPr id="0" name=""/>
        <dsp:cNvSpPr/>
      </dsp:nvSpPr>
      <dsp:spPr>
        <a:xfrm>
          <a:off x="5427651" y="2037721"/>
          <a:ext cx="1343223" cy="1343223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331055"/>
                <a:satOff val="192"/>
                <a:lumOff val="1895"/>
                <a:alphaOff val="0"/>
                <a:shade val="74000"/>
                <a:satMod val="130000"/>
                <a:lumMod val="90000"/>
              </a:schemeClr>
              <a:schemeClr val="accent5">
                <a:hueOff val="331055"/>
                <a:satOff val="192"/>
                <a:lumOff val="189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+mj-lt"/>
            </a:rPr>
            <a:t>Idealismo objetivo o lógico-trascendental</a:t>
          </a:r>
          <a:endParaRPr lang="es-ES" sz="1400" kern="1200" dirty="0"/>
        </a:p>
      </dsp:txBody>
      <dsp:txXfrm>
        <a:off x="5624361" y="2234431"/>
        <a:ext cx="949803" cy="949803"/>
      </dsp:txXfrm>
    </dsp:sp>
    <dsp:sp modelId="{DFEAF2CF-122A-4AAB-9F2D-8A75F0AC62D1}">
      <dsp:nvSpPr>
        <dsp:cNvPr id="0" name=""/>
        <dsp:cNvSpPr/>
      </dsp:nvSpPr>
      <dsp:spPr>
        <a:xfrm>
          <a:off x="3392388" y="4072985"/>
          <a:ext cx="1343223" cy="1343223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662110"/>
                <a:satOff val="384"/>
                <a:lumOff val="3791"/>
                <a:alphaOff val="0"/>
                <a:shade val="74000"/>
                <a:satMod val="130000"/>
                <a:lumMod val="90000"/>
              </a:schemeClr>
              <a:schemeClr val="accent5">
                <a:hueOff val="662110"/>
                <a:satOff val="384"/>
                <a:lumOff val="3791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+mj-lt"/>
            </a:rPr>
            <a:t>Idealismo trascendental</a:t>
          </a:r>
          <a:endParaRPr lang="es-ES" sz="1400" kern="1200" dirty="0"/>
        </a:p>
      </dsp:txBody>
      <dsp:txXfrm>
        <a:off x="3589098" y="4269695"/>
        <a:ext cx="949803" cy="949803"/>
      </dsp:txXfrm>
    </dsp:sp>
    <dsp:sp modelId="{272B5763-CCB4-4400-A855-EDAEBC59185E}">
      <dsp:nvSpPr>
        <dsp:cNvPr id="0" name=""/>
        <dsp:cNvSpPr/>
      </dsp:nvSpPr>
      <dsp:spPr>
        <a:xfrm>
          <a:off x="1357124" y="2037721"/>
          <a:ext cx="1343223" cy="1343223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993165"/>
                <a:satOff val="576"/>
                <a:lumOff val="5686"/>
                <a:alphaOff val="0"/>
                <a:shade val="74000"/>
                <a:satMod val="130000"/>
                <a:lumMod val="90000"/>
              </a:schemeClr>
              <a:schemeClr val="accent5">
                <a:hueOff val="993165"/>
                <a:satOff val="576"/>
                <a:lumOff val="568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+mj-lt"/>
            </a:rPr>
            <a:t>Idealismo alemán</a:t>
          </a:r>
          <a:endParaRPr lang="es-ES" sz="1400" kern="1200" dirty="0"/>
        </a:p>
      </dsp:txBody>
      <dsp:txXfrm>
        <a:off x="1553834" y="2234431"/>
        <a:ext cx="949803" cy="949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oncepto.de/idealismo-2/#ixzz7UPOslH9H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8000" dirty="0" smtClean="0"/>
              <a:t>Idealismo</a:t>
            </a:r>
            <a:endParaRPr lang="es-MX" sz="8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r"/>
            <a:endParaRPr lang="es-MX" dirty="0" smtClean="0"/>
          </a:p>
          <a:p>
            <a:pPr algn="r"/>
            <a:r>
              <a:rPr lang="es-MX" sz="9600" dirty="0" smtClean="0">
                <a:latin typeface="+mj-lt"/>
              </a:rPr>
              <a:t>Marina Méndez</a:t>
            </a:r>
            <a:endParaRPr lang="es-MX" sz="9600" dirty="0" smtClean="0">
              <a:latin typeface="+mj-lt"/>
            </a:endParaRPr>
          </a:p>
          <a:p>
            <a:pPr algn="r"/>
            <a:r>
              <a:rPr lang="es-MX" sz="9600" dirty="0" smtClean="0">
                <a:latin typeface="+mj-lt"/>
              </a:rPr>
              <a:t>José Miguel de la Cruz</a:t>
            </a:r>
          </a:p>
          <a:p>
            <a:pPr algn="r"/>
            <a:r>
              <a:rPr lang="es-MX" sz="9600" dirty="0" smtClean="0">
                <a:latin typeface="+mj-lt"/>
              </a:rPr>
              <a:t>Antonio Araige</a:t>
            </a:r>
            <a:endParaRPr lang="es-MX" sz="9600" dirty="0">
              <a:latin typeface="+mj-lt"/>
            </a:endParaRPr>
          </a:p>
        </p:txBody>
      </p:sp>
      <p:pic>
        <p:nvPicPr>
          <p:cNvPr id="4" name="Picture 2" descr="pla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231" y="3570760"/>
            <a:ext cx="3006970" cy="171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553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14399" y="764929"/>
            <a:ext cx="1002323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 smtClean="0"/>
              <a:t>¿Qué es el idealismo?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El idealismo es una teoría filosófica que defiende la existencia independiente de las ideas </a:t>
            </a:r>
            <a:r>
              <a:rPr lang="es-MX" sz="2000" dirty="0" smtClean="0"/>
              <a:t>por </a:t>
            </a:r>
            <a:r>
              <a:rPr lang="es-MX" sz="2000" dirty="0"/>
              <a:t>sobre otras formas de </a:t>
            </a:r>
            <a:r>
              <a:rPr lang="es-MX" sz="2000" dirty="0" smtClean="0"/>
              <a:t>conocimiento; su </a:t>
            </a:r>
            <a:r>
              <a:rPr lang="es-MX" sz="2000" dirty="0"/>
              <a:t>origen se puede rastrear hasta Platón, quien consideraba que la verdadera realidad era la del mundo de las ideas, únicamente accesible para la </a:t>
            </a:r>
            <a:r>
              <a:rPr lang="es-MX" sz="2000" dirty="0" smtClean="0"/>
              <a:t>razón. 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 smtClean="0"/>
              <a:t>Hay </a:t>
            </a:r>
            <a:r>
              <a:rPr lang="es-MX" sz="2000" dirty="0"/>
              <a:t>filósofos que han suscrito a un idealismo subjetivo, objetivo o </a:t>
            </a:r>
            <a:r>
              <a:rPr lang="es-MX" sz="2000" dirty="0" smtClean="0"/>
              <a:t>absoluto, incluso </a:t>
            </a:r>
            <a:r>
              <a:rPr lang="es-MX" sz="2000" dirty="0"/>
              <a:t>podemos encontrar adherentes al idealismo especulativo o al idealismo trascendental</a:t>
            </a:r>
            <a:r>
              <a:rPr lang="es-MX" sz="2000" dirty="0" smtClean="0"/>
              <a:t>.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>
                <a:solidFill>
                  <a:srgbClr val="000000"/>
                </a:solidFill>
              </a:rPr>
              <a:t>Una de las características del Idealismo es que todos los idealismos sostienen que la verdad se alcanza a través de la razón, ya sea de manera intuitiva e inmediata o a través de procesos discursivos y </a:t>
            </a:r>
            <a:r>
              <a:rPr lang="es-MX" sz="2000" dirty="0" smtClean="0">
                <a:solidFill>
                  <a:srgbClr val="000000"/>
                </a:solidFill>
              </a:rPr>
              <a:t>razonamientos </a:t>
            </a:r>
            <a:r>
              <a:rPr lang="es-MX" sz="2000" dirty="0">
                <a:solidFill>
                  <a:srgbClr val="000000"/>
                </a:solidFill>
              </a:rPr>
              <a:t>lógicos</a:t>
            </a:r>
            <a:r>
              <a:rPr lang="es-MX" sz="20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endParaRPr lang="es-MX" sz="2000" dirty="0">
              <a:solidFill>
                <a:srgbClr val="000000"/>
              </a:solidFill>
            </a:endParaRPr>
          </a:p>
          <a:p>
            <a:pPr algn="just"/>
            <a:r>
              <a:rPr lang="es-MX" sz="2000" dirty="0"/>
              <a:t>El idealismo fue de gran influencia en el pensamiento filosófico a lo largo de la </a:t>
            </a:r>
            <a:r>
              <a:rPr lang="es-MX" sz="2000" dirty="0" smtClean="0"/>
              <a:t>historia, motivó </a:t>
            </a:r>
            <a:r>
              <a:rPr lang="es-MX" sz="2000" dirty="0"/>
              <a:t>a los pensadores a desconfiar de la percepción de sus propios sentidos para ampliar su capacidad de comprensión de la realidad. </a:t>
            </a:r>
          </a:p>
        </p:txBody>
      </p:sp>
    </p:spTree>
    <p:extLst>
      <p:ext uri="{BB962C8B-B14F-4D97-AF65-F5344CB8AC3E}">
        <p14:creationId xmlns:p14="http://schemas.microsoft.com/office/powerpoint/2010/main" val="3790759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20264" y="721489"/>
            <a:ext cx="2836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sz="2400" b="1" u="sng" dirty="0"/>
              <a:t>Corrientes idealistas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0584499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1132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29493" y="703357"/>
            <a:ext cx="4079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solidFill>
                  <a:srgbClr val="000000"/>
                </a:solidFill>
                <a:latin typeface="+mj-lt"/>
              </a:rPr>
              <a:t>Representantes del </a:t>
            </a:r>
            <a:r>
              <a:rPr lang="es-MX" sz="2400" b="1" dirty="0" smtClean="0">
                <a:solidFill>
                  <a:srgbClr val="000000"/>
                </a:solidFill>
                <a:latin typeface="+mj-lt"/>
              </a:rPr>
              <a:t>idealismo:</a:t>
            </a:r>
            <a:endParaRPr lang="es-MX" sz="2400" b="1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3358" y="1370924"/>
            <a:ext cx="104540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u="sng" dirty="0" smtClean="0">
                <a:solidFill>
                  <a:srgbClr val="000000"/>
                </a:solidFill>
              </a:rPr>
              <a:t>Platón </a:t>
            </a:r>
          </a:p>
          <a:p>
            <a:pPr algn="just"/>
            <a:r>
              <a:rPr lang="es-MX" sz="2000" dirty="0" smtClean="0">
                <a:solidFill>
                  <a:srgbClr val="000000"/>
                </a:solidFill>
              </a:rPr>
              <a:t>Fue</a:t>
            </a:r>
            <a:r>
              <a:rPr lang="es-MX" sz="2000" dirty="0">
                <a:solidFill>
                  <a:srgbClr val="000000"/>
                </a:solidFill>
              </a:rPr>
              <a:t> discípulo de Sócrates y luego, maestro de Aristóteles. Su trabajo y pensamiento tuvieron gran influencia en la filosofía occidental y en las prácticas </a:t>
            </a:r>
            <a:r>
              <a:rPr lang="es-MX" sz="2000" dirty="0" smtClean="0">
                <a:solidFill>
                  <a:srgbClr val="000000"/>
                </a:solidFill>
              </a:rPr>
              <a:t>religiosas; </a:t>
            </a:r>
            <a:r>
              <a:rPr lang="es-MX" sz="2000" dirty="0" smtClean="0"/>
              <a:t>entre </a:t>
            </a:r>
            <a:r>
              <a:rPr lang="es-MX" sz="2000" dirty="0"/>
              <a:t>sus muchos aportes a </a:t>
            </a:r>
            <a:r>
              <a:rPr lang="es-MX" sz="2000" dirty="0" smtClean="0"/>
              <a:t>la filosofía, </a:t>
            </a:r>
            <a:r>
              <a:rPr lang="es-MX" sz="2000" dirty="0"/>
              <a:t>encontramos la teoría de las ideas. </a:t>
            </a:r>
            <a:endParaRPr lang="es-MX" sz="2000" dirty="0" smtClean="0"/>
          </a:p>
          <a:p>
            <a:pPr algn="just"/>
            <a:endParaRPr lang="es-MX" sz="2000" dirty="0"/>
          </a:p>
          <a:p>
            <a:pPr algn="just"/>
            <a:r>
              <a:rPr lang="es-MX" sz="2000" b="1" u="sng" dirty="0"/>
              <a:t>René Descartes</a:t>
            </a:r>
          </a:p>
          <a:p>
            <a:pPr algn="just"/>
            <a:r>
              <a:rPr lang="es-MX" sz="2000" dirty="0"/>
              <a:t>Filósofo, matemático y físico </a:t>
            </a:r>
            <a:r>
              <a:rPr lang="es-MX" sz="2000" dirty="0" smtClean="0"/>
              <a:t>francés. </a:t>
            </a:r>
            <a:r>
              <a:rPr lang="es-MX" sz="2000" dirty="0"/>
              <a:t>Descartes influyó a través de su </a:t>
            </a:r>
            <a:r>
              <a:rPr lang="es-MX" sz="2000" dirty="0" smtClean="0"/>
              <a:t>pensamiento </a:t>
            </a:r>
            <a:r>
              <a:rPr lang="es-MX" sz="2000" dirty="0"/>
              <a:t>en los ámbitos científico y filosófico. Su filosofía parte del interés por descubrir un camino o método alternativo al de la fe para descubrir y garantizar la verdad de las ciencias y el conocimiento en general</a:t>
            </a:r>
            <a:r>
              <a:rPr lang="es-MX" sz="2000" dirty="0" smtClean="0"/>
              <a:t>.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b="1" u="sng" dirty="0"/>
              <a:t>Immanuel Kant</a:t>
            </a:r>
          </a:p>
          <a:p>
            <a:pPr algn="just"/>
            <a:r>
              <a:rPr lang="es-MX" sz="2000" dirty="0"/>
              <a:t>Filósofo prusiano considerado uno de los grandes pensadores alemanes, Kant estableció que el problema de la filosofía es “saber si la razón es capaz de conocer”. A su posición filosófica se la conoce como “criticismo” o “idealismo trascendental</a:t>
            </a:r>
            <a:r>
              <a:rPr lang="es-MX" sz="2000" dirty="0" smtClean="0"/>
              <a:t>”.</a:t>
            </a:r>
            <a:endParaRPr lang="es-MX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705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22960" y="762195"/>
            <a:ext cx="1041009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u="sng" dirty="0" smtClean="0">
                <a:solidFill>
                  <a:srgbClr val="000000"/>
                </a:solidFill>
              </a:rPr>
              <a:t>Georg </a:t>
            </a:r>
            <a:r>
              <a:rPr lang="es-MX" sz="2000" b="1" u="sng" dirty="0" err="1">
                <a:solidFill>
                  <a:srgbClr val="000000"/>
                </a:solidFill>
              </a:rPr>
              <a:t>Wihelm</a:t>
            </a:r>
            <a:r>
              <a:rPr lang="es-MX" sz="2000" b="1" u="sng" dirty="0">
                <a:solidFill>
                  <a:srgbClr val="000000"/>
                </a:solidFill>
              </a:rPr>
              <a:t> Friedrich </a:t>
            </a:r>
            <a:r>
              <a:rPr lang="es-MX" sz="2000" b="1" u="sng" dirty="0" smtClean="0">
                <a:solidFill>
                  <a:srgbClr val="000000"/>
                </a:solidFill>
              </a:rPr>
              <a:t>Hegel</a:t>
            </a:r>
          </a:p>
          <a:p>
            <a:pPr algn="just"/>
            <a:r>
              <a:rPr lang="es-MX" sz="2000" dirty="0">
                <a:solidFill>
                  <a:srgbClr val="000000"/>
                </a:solidFill>
              </a:rPr>
              <a:t>Fue un filósofo alemán que sostuvo que “lo absoluto” o la </a:t>
            </a:r>
            <a:r>
              <a:rPr lang="es-MX" sz="2000" dirty="0" smtClean="0">
                <a:solidFill>
                  <a:srgbClr val="000000"/>
                </a:solidFill>
              </a:rPr>
              <a:t>idea, </a:t>
            </a:r>
            <a:r>
              <a:rPr lang="es-MX" sz="2000" dirty="0">
                <a:solidFill>
                  <a:srgbClr val="000000"/>
                </a:solidFill>
              </a:rPr>
              <a:t>se manifiesta de manera evolutiva bajo normas de la naturaleza y del espíritu. </a:t>
            </a:r>
            <a:r>
              <a:rPr lang="es-MX" sz="2000" dirty="0" smtClean="0">
                <a:solidFill>
                  <a:srgbClr val="000000"/>
                </a:solidFill>
              </a:rPr>
              <a:t>Estableci</a:t>
            </a:r>
            <a:r>
              <a:rPr lang="es-MX" sz="2000" dirty="0">
                <a:solidFill>
                  <a:srgbClr val="000000"/>
                </a:solidFill>
              </a:rPr>
              <a:t>ó</a:t>
            </a:r>
            <a:r>
              <a:rPr lang="es-MX" sz="2000" dirty="0" smtClean="0">
                <a:solidFill>
                  <a:srgbClr val="000000"/>
                </a:solidFill>
              </a:rPr>
              <a:t> </a:t>
            </a:r>
            <a:r>
              <a:rPr lang="es-MX" sz="2000" dirty="0">
                <a:solidFill>
                  <a:srgbClr val="000000"/>
                </a:solidFill>
              </a:rPr>
              <a:t>que el conocimiento tiene una estructura dialéctica: por un lado está el mundo existente y, por el otro está la necesidad de superar los límites de lo conocido.</a:t>
            </a:r>
          </a:p>
          <a:p>
            <a:pPr algn="just"/>
            <a:endParaRPr lang="es-MX" sz="2000" dirty="0" smtClean="0">
              <a:solidFill>
                <a:srgbClr val="000000"/>
              </a:solidFill>
            </a:endParaRPr>
          </a:p>
          <a:p>
            <a:pPr algn="just"/>
            <a:r>
              <a:rPr lang="es-MX" sz="2000" b="1" u="sng" dirty="0">
                <a:solidFill>
                  <a:srgbClr val="000000"/>
                </a:solidFill>
              </a:rPr>
              <a:t>Gottfried Wilhelm </a:t>
            </a:r>
            <a:r>
              <a:rPr lang="es-MX" sz="2000" b="1" u="sng" dirty="0" smtClean="0">
                <a:solidFill>
                  <a:srgbClr val="000000"/>
                </a:solidFill>
              </a:rPr>
              <a:t>Leibniz</a:t>
            </a:r>
          </a:p>
          <a:p>
            <a:pPr algn="just"/>
            <a:r>
              <a:rPr lang="es-MX" sz="2000" dirty="0">
                <a:solidFill>
                  <a:srgbClr val="000000"/>
                </a:solidFill>
              </a:rPr>
              <a:t>Fue un filósofo alemán, que se dedicó también a otras ramas del conocimiento, como matemática, lógica, teología y política. Hizo importantes contribuciones en metafísica, epistemología, lógica y filosofía de la religión</a:t>
            </a:r>
            <a:r>
              <a:rPr lang="es-MX" sz="2000" dirty="0" smtClean="0">
                <a:solidFill>
                  <a:srgbClr val="000000"/>
                </a:solidFill>
              </a:rPr>
              <a:t>. Según </a:t>
            </a:r>
            <a:r>
              <a:rPr lang="es-MX" sz="2000" dirty="0">
                <a:solidFill>
                  <a:srgbClr val="000000"/>
                </a:solidFill>
              </a:rPr>
              <a:t>Leibniz, el universo está compuesto de sustancias espirituales </a:t>
            </a:r>
            <a:r>
              <a:rPr lang="es-MX" sz="2000" dirty="0" smtClean="0">
                <a:solidFill>
                  <a:srgbClr val="000000"/>
                </a:solidFill>
              </a:rPr>
              <a:t>independientes</a:t>
            </a:r>
            <a:r>
              <a:rPr lang="es-MX" sz="2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499430" y="5723765"/>
            <a:ext cx="5733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MX" dirty="0"/>
              <a:t>Fuente: </a:t>
            </a:r>
            <a:r>
              <a:rPr lang="es-MX" dirty="0">
                <a:hlinkClick r:id="rId2"/>
              </a:rPr>
              <a:t>https://concepto.de/idealismo-2/#ixzz7UPOslH9H</a:t>
            </a: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07612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152</TotalTime>
  <Words>461</Words>
  <Application>Microsoft Office PowerPoint</Application>
  <PresentationFormat>Panorámica</PresentationFormat>
  <Paragraphs>35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Garamond</vt:lpstr>
      <vt:lpstr>Orgánico</vt:lpstr>
      <vt:lpstr>Idealismo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Idealismo</dc:title>
  <dc:creator>Marina.Mendez</dc:creator>
  <cp:lastModifiedBy>Marina.Mendez</cp:lastModifiedBy>
  <cp:revision>12</cp:revision>
  <dcterms:created xsi:type="dcterms:W3CDTF">2022-05-26T15:30:48Z</dcterms:created>
  <dcterms:modified xsi:type="dcterms:W3CDTF">2022-05-31T00:32:21Z</dcterms:modified>
</cp:coreProperties>
</file>